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stra.eu/fndwgrgr.php" TargetMode="External"/><Relationship Id="rId2" Type="http://schemas.openxmlformats.org/officeDocument/2006/relationships/hyperlink" Target="http://users.sch.gr/akalant/1821/main.ht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>
            <a:hlinkClick r:id="rId2"/>
          </p:cNvPr>
          <p:cNvSpPr/>
          <p:nvPr/>
        </p:nvSpPr>
        <p:spPr>
          <a:xfrm>
            <a:off x="179513" y="188640"/>
            <a:ext cx="856895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www.kastra.eu/fndwgrgr.php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Να </a:t>
            </a:r>
            <a:r>
              <a:rPr lang="el-GR" dirty="0" smtClean="0"/>
              <a:t>δημιουργήσετε παρουσίαση κάστρων της Αιτωλοακαρνανίας από τον παραπάνω σύνδεσμο.</a:t>
            </a:r>
          </a:p>
          <a:p>
            <a:r>
              <a:rPr lang="el-GR" dirty="0" smtClean="0"/>
              <a:t>Θα περιέχει :</a:t>
            </a:r>
          </a:p>
          <a:p>
            <a:pPr marL="342900" indent="-342900">
              <a:buFont typeface="+mj-lt"/>
              <a:buAutoNum type="arabicPeriod"/>
            </a:pPr>
            <a:endParaRPr lang="el-GR" dirty="0" smtClean="0"/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Η πρώτη σελίδα θα περιέχει τον τίτλο «</a:t>
            </a:r>
            <a:r>
              <a:rPr lang="el-GR" dirty="0" smtClean="0"/>
              <a:t>Κ</a:t>
            </a:r>
            <a:r>
              <a:rPr lang="el-GR" dirty="0" smtClean="0"/>
              <a:t>άστρα Αιτωλοακαρνανίας» και το όνομά σας.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Μενού </a:t>
            </a:r>
            <a:r>
              <a:rPr lang="el-GR" dirty="0" smtClean="0"/>
              <a:t>την δεύτερη σελίδα πίνακα 2 στηλών με τα ονόματά τους. </a:t>
            </a:r>
            <a:endParaRPr lang="el-GR" dirty="0" smtClean="0"/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Θα απενεργοποιηθεί η μετάβαση με κλικ από διαφάνεια σε διαφάνεια ώστε να ισχύει η σύνδεση μέσω του μενού εκτός της πρώτης διαφάνειας ώστε να εμφανίζει το μενού.</a:t>
            </a:r>
            <a:endParaRPr lang="el-GR" dirty="0" smtClean="0"/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Σε κάθε κάστρο θα υπάρχει </a:t>
            </a:r>
            <a:r>
              <a:rPr lang="el-GR" b="1" dirty="0" smtClean="0"/>
              <a:t>κουμπί επιστροφής </a:t>
            </a:r>
            <a:r>
              <a:rPr lang="el-GR" dirty="0" smtClean="0"/>
              <a:t>στο κεντρικό μενού.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Το </a:t>
            </a:r>
            <a:r>
              <a:rPr lang="el-GR" dirty="0" smtClean="0"/>
              <a:t>κάθε κάστρο θα έχει Τίτλο το όνομά του, εικόνα και κείμενο με πληροφορίες και θα εμφανίζονται με εφέ το ένα μετά το άλλο διαδοχικά. Αν υπάρχουν 2 σελίδες κειμένου για ένα κάστρο το πλήκτρο επιστροφής θα είναι στη 2</a:t>
            </a:r>
            <a:r>
              <a:rPr lang="el-GR" baseline="30000" dirty="0" smtClean="0"/>
              <a:t>η</a:t>
            </a:r>
            <a:r>
              <a:rPr lang="el-GR" dirty="0" smtClean="0"/>
              <a:t> σελίδα του κάστρου ενώ στην πρώτη </a:t>
            </a:r>
            <a:r>
              <a:rPr lang="el-GR" b="1" dirty="0" smtClean="0"/>
              <a:t>πλήκτρο επόμενο</a:t>
            </a:r>
            <a:r>
              <a:rPr lang="el-GR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Να εφαρμόσετε ένα πρότυπο σχεδίασης (να μην </a:t>
            </a:r>
            <a:r>
              <a:rPr lang="el-GR" smtClean="0"/>
              <a:t>είναι λευκή).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Να </a:t>
            </a:r>
            <a:r>
              <a:rPr lang="el-GR" dirty="0" smtClean="0"/>
              <a:t>επενδυθεί με μουσική που θα σας δοθεί και θα καλύπτει όλη την εμφάνιση των κάστρων χωρίς διακοπή.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165</Words>
  <Application>Microsoft Office PowerPoint</Application>
  <PresentationFormat>Προβολή στην οθόνη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cp:lastModifiedBy>ΑΘΑΝΑΣΙΟΣ ΚΑΡΚΑΜΠΟΥΝΑΣ</cp:lastModifiedBy>
  <cp:revision>3</cp:revision>
  <dcterms:modified xsi:type="dcterms:W3CDTF">2021-03-22T12:17:25Z</dcterms:modified>
</cp:coreProperties>
</file>